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378"/>
    <a:srgbClr val="6B8CCF"/>
    <a:srgbClr val="97AEDD"/>
    <a:srgbClr val="E6E6E6"/>
    <a:srgbClr val="557BC7"/>
    <a:srgbClr val="366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2525"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ta Vega" userId="6e44ef0fb0719386" providerId="LiveId" clId="{98F598FC-F394-4566-AE34-2F8FB127566C}"/>
    <pc:docChg chg="undo custSel modSld">
      <pc:chgData name="Carlota Vega" userId="6e44ef0fb0719386" providerId="LiveId" clId="{98F598FC-F394-4566-AE34-2F8FB127566C}" dt="2023-04-20T08:39:27.062" v="879" actId="1076"/>
      <pc:docMkLst>
        <pc:docMk/>
      </pc:docMkLst>
      <pc:sldChg chg="addSp delSp modSp mod">
        <pc:chgData name="Carlota Vega" userId="6e44ef0fb0719386" providerId="LiveId" clId="{98F598FC-F394-4566-AE34-2F8FB127566C}" dt="2023-04-20T08:39:27.062" v="879" actId="1076"/>
        <pc:sldMkLst>
          <pc:docMk/>
          <pc:sldMk cId="2463842289" sldId="256"/>
        </pc:sldMkLst>
        <pc:spChg chg="add mod">
          <ac:chgData name="Carlota Vega" userId="6e44ef0fb0719386" providerId="LiveId" clId="{98F598FC-F394-4566-AE34-2F8FB127566C}" dt="2023-04-20T08:39:27.062" v="879" actId="1076"/>
          <ac:spMkLst>
            <pc:docMk/>
            <pc:sldMk cId="2463842289" sldId="256"/>
            <ac:spMk id="2" creationId="{372ADAD4-DF28-782A-316B-D6B8FB08A5C0}"/>
          </ac:spMkLst>
        </pc:spChg>
        <pc:spChg chg="add mod">
          <ac:chgData name="Carlota Vega" userId="6e44ef0fb0719386" providerId="LiveId" clId="{98F598FC-F394-4566-AE34-2F8FB127566C}" dt="2023-04-20T08:39:27.062" v="879" actId="1076"/>
          <ac:spMkLst>
            <pc:docMk/>
            <pc:sldMk cId="2463842289" sldId="256"/>
            <ac:spMk id="3" creationId="{592048C0-AA66-533C-33A7-396454BD3F5E}"/>
          </ac:spMkLst>
        </pc:spChg>
        <pc:spChg chg="add mod">
          <ac:chgData name="Carlota Vega" userId="6e44ef0fb0719386" providerId="LiveId" clId="{98F598FC-F394-4566-AE34-2F8FB127566C}" dt="2023-04-20T08:39:13.378" v="878" actId="1076"/>
          <ac:spMkLst>
            <pc:docMk/>
            <pc:sldMk cId="2463842289" sldId="256"/>
            <ac:spMk id="4" creationId="{3F5C0EBF-56E9-67CB-523D-86CCAAA8B918}"/>
          </ac:spMkLst>
        </pc:spChg>
        <pc:spChg chg="add mod">
          <ac:chgData name="Carlota Vega" userId="6e44ef0fb0719386" providerId="LiveId" clId="{98F598FC-F394-4566-AE34-2F8FB127566C}" dt="2023-04-20T08:39:13.378" v="878" actId="1076"/>
          <ac:spMkLst>
            <pc:docMk/>
            <pc:sldMk cId="2463842289" sldId="256"/>
            <ac:spMk id="6" creationId="{00593B03-0CA5-31B6-1874-7E46BB0EE55D}"/>
          </ac:spMkLst>
        </pc:spChg>
        <pc:spChg chg="add del mod">
          <ac:chgData name="Carlota Vega" userId="6e44ef0fb0719386" providerId="LiveId" clId="{98F598FC-F394-4566-AE34-2F8FB127566C}" dt="2023-04-20T08:35:04.765" v="846" actId="478"/>
          <ac:spMkLst>
            <pc:docMk/>
            <pc:sldMk cId="2463842289" sldId="256"/>
            <ac:spMk id="7" creationId="{CBE3F8E4-3625-CA7B-F821-2107BC9748AC}"/>
          </ac:spMkLst>
        </pc:spChg>
        <pc:spChg chg="mod">
          <ac:chgData name="Carlota Vega" userId="6e44ef0fb0719386" providerId="LiveId" clId="{98F598FC-F394-4566-AE34-2F8FB127566C}" dt="2023-04-20T08:37:46.380" v="867" actId="1076"/>
          <ac:spMkLst>
            <pc:docMk/>
            <pc:sldMk cId="2463842289" sldId="256"/>
            <ac:spMk id="8" creationId="{1849010E-3EBF-7349-6203-C1F1A0757F42}"/>
          </ac:spMkLst>
        </pc:spChg>
        <pc:spChg chg="mod">
          <ac:chgData name="Carlota Vega" userId="6e44ef0fb0719386" providerId="LiveId" clId="{98F598FC-F394-4566-AE34-2F8FB127566C}" dt="2023-04-20T08:38:40.975" v="875" actId="1076"/>
          <ac:spMkLst>
            <pc:docMk/>
            <pc:sldMk cId="2463842289" sldId="256"/>
            <ac:spMk id="11" creationId="{2BB5AAFE-4C8E-480C-226B-70FBCF02B1C1}"/>
          </ac:spMkLst>
        </pc:spChg>
        <pc:spChg chg="add del mod">
          <ac:chgData name="Carlota Vega" userId="6e44ef0fb0719386" providerId="LiveId" clId="{98F598FC-F394-4566-AE34-2F8FB127566C}" dt="2023-04-20T08:35:07.547" v="848" actId="478"/>
          <ac:spMkLst>
            <pc:docMk/>
            <pc:sldMk cId="2463842289" sldId="256"/>
            <ac:spMk id="12" creationId="{5C8AAC15-8F6D-7DE2-3E4C-0DCF834EFB7C}"/>
          </ac:spMkLst>
        </pc:spChg>
        <pc:spChg chg="add del mod">
          <ac:chgData name="Carlota Vega" userId="6e44ef0fb0719386" providerId="LiveId" clId="{98F598FC-F394-4566-AE34-2F8FB127566C}" dt="2023-04-20T08:35:09.014" v="849" actId="478"/>
          <ac:spMkLst>
            <pc:docMk/>
            <pc:sldMk cId="2463842289" sldId="256"/>
            <ac:spMk id="14" creationId="{E22B3370-605B-3382-E46E-AF446A66D213}"/>
          </ac:spMkLst>
        </pc:spChg>
        <pc:spChg chg="mod">
          <ac:chgData name="Carlota Vega" userId="6e44ef0fb0719386" providerId="LiveId" clId="{98F598FC-F394-4566-AE34-2F8FB127566C}" dt="2023-04-20T08:23:03.101" v="670" actId="1076"/>
          <ac:spMkLst>
            <pc:docMk/>
            <pc:sldMk cId="2463842289" sldId="256"/>
            <ac:spMk id="15" creationId="{8563F0CD-814C-2614-3704-E38BE205E785}"/>
          </ac:spMkLst>
        </pc:spChg>
        <pc:spChg chg="add mod">
          <ac:chgData name="Carlota Vega" userId="6e44ef0fb0719386" providerId="LiveId" clId="{98F598FC-F394-4566-AE34-2F8FB127566C}" dt="2023-04-20T08:37:28.893" v="866" actId="207"/>
          <ac:spMkLst>
            <pc:docMk/>
            <pc:sldMk cId="2463842289" sldId="256"/>
            <ac:spMk id="17" creationId="{C862C8A6-2C3C-2706-BC83-351499C928FE}"/>
          </ac:spMkLst>
        </pc:spChg>
        <pc:spChg chg="add del mod">
          <ac:chgData name="Carlota Vega" userId="6e44ef0fb0719386" providerId="LiveId" clId="{98F598FC-F394-4566-AE34-2F8FB127566C}" dt="2023-04-20T08:35:11.115" v="851" actId="478"/>
          <ac:spMkLst>
            <pc:docMk/>
            <pc:sldMk cId="2463842289" sldId="256"/>
            <ac:spMk id="19" creationId="{940906C2-A327-B80A-EE5C-D21E971AD9FA}"/>
          </ac:spMkLst>
        </pc:spChg>
        <pc:spChg chg="mod">
          <ac:chgData name="Carlota Vega" userId="6e44ef0fb0719386" providerId="LiveId" clId="{98F598FC-F394-4566-AE34-2F8FB127566C}" dt="2023-04-20T08:38:57.774" v="876" actId="14100"/>
          <ac:spMkLst>
            <pc:docMk/>
            <pc:sldMk cId="2463842289" sldId="256"/>
            <ac:spMk id="20" creationId="{AC73D519-3B7F-C2EC-B89B-A4C4781CD71E}"/>
          </ac:spMkLst>
        </pc:spChg>
        <pc:spChg chg="mod">
          <ac:chgData name="Carlota Vega" userId="6e44ef0fb0719386" providerId="LiveId" clId="{98F598FC-F394-4566-AE34-2F8FB127566C}" dt="2023-04-20T08:38:31.466" v="874" actId="1076"/>
          <ac:spMkLst>
            <pc:docMk/>
            <pc:sldMk cId="2463842289" sldId="256"/>
            <ac:spMk id="33" creationId="{8DAAB75F-AEEA-6E5C-9B8E-3A04E9D7A14B}"/>
          </ac:spMkLst>
        </pc:spChg>
        <pc:spChg chg="mod">
          <ac:chgData name="Carlota Vega" userId="6e44ef0fb0719386" providerId="LiveId" clId="{98F598FC-F394-4566-AE34-2F8FB127566C}" dt="2023-04-20T08:38:24.440" v="873" actId="1076"/>
          <ac:spMkLst>
            <pc:docMk/>
            <pc:sldMk cId="2463842289" sldId="256"/>
            <ac:spMk id="34" creationId="{E4B1204B-4625-DD10-D5DD-72FBC9A6FECC}"/>
          </ac:spMkLst>
        </pc:spChg>
        <pc:spChg chg="mod">
          <ac:chgData name="Carlota Vega" userId="6e44ef0fb0719386" providerId="LiveId" clId="{98F598FC-F394-4566-AE34-2F8FB127566C}" dt="2023-04-20T08:38:18.610" v="871" actId="1076"/>
          <ac:spMkLst>
            <pc:docMk/>
            <pc:sldMk cId="2463842289" sldId="256"/>
            <ac:spMk id="35" creationId="{E212033D-C1CB-7A2B-1E96-B13825E25272}"/>
          </ac:spMkLst>
        </pc:spChg>
        <pc:spChg chg="mod">
          <ac:chgData name="Carlota Vega" userId="6e44ef0fb0719386" providerId="LiveId" clId="{98F598FC-F394-4566-AE34-2F8FB127566C}" dt="2023-04-20T08:39:13.378" v="878" actId="1076"/>
          <ac:spMkLst>
            <pc:docMk/>
            <pc:sldMk cId="2463842289" sldId="256"/>
            <ac:spMk id="48" creationId="{FD85A884-6D48-1C8C-4C11-06D7D3DCAF41}"/>
          </ac:spMkLst>
        </pc:spChg>
        <pc:spChg chg="mod">
          <ac:chgData name="Carlota Vega" userId="6e44ef0fb0719386" providerId="LiveId" clId="{98F598FC-F394-4566-AE34-2F8FB127566C}" dt="2023-04-20T08:39:27.062" v="879" actId="1076"/>
          <ac:spMkLst>
            <pc:docMk/>
            <pc:sldMk cId="2463842289" sldId="256"/>
            <ac:spMk id="49" creationId="{466F9265-C7CF-59BF-F326-E4B014152020}"/>
          </ac:spMkLst>
        </pc:spChg>
        <pc:spChg chg="mod">
          <ac:chgData name="Carlota Vega" userId="6e44ef0fb0719386" providerId="LiveId" clId="{98F598FC-F394-4566-AE34-2F8FB127566C}" dt="2023-04-20T08:33:17.344" v="831" actId="1076"/>
          <ac:spMkLst>
            <pc:docMk/>
            <pc:sldMk cId="2463842289" sldId="256"/>
            <ac:spMk id="50" creationId="{5F7A236B-FF1B-E112-642C-292C72D6FA9F}"/>
          </ac:spMkLst>
        </pc:spChg>
        <pc:spChg chg="mod">
          <ac:chgData name="Carlota Vega" userId="6e44ef0fb0719386" providerId="LiveId" clId="{98F598FC-F394-4566-AE34-2F8FB127566C}" dt="2023-04-20T08:34:00.127" v="837" actId="1076"/>
          <ac:spMkLst>
            <pc:docMk/>
            <pc:sldMk cId="2463842289" sldId="256"/>
            <ac:spMk id="51" creationId="{68BB5299-70ED-28C7-1CDA-FB625A2E90AD}"/>
          </ac:spMkLst>
        </pc:spChg>
        <pc:spChg chg="mod">
          <ac:chgData name="Carlota Vega" userId="6e44ef0fb0719386" providerId="LiveId" clId="{98F598FC-F394-4566-AE34-2F8FB127566C}" dt="2023-04-20T08:34:14.395" v="838" actId="1076"/>
          <ac:spMkLst>
            <pc:docMk/>
            <pc:sldMk cId="2463842289" sldId="256"/>
            <ac:spMk id="57" creationId="{C2137A8E-53DF-F74E-DDA2-835BEB6465A3}"/>
          </ac:spMkLst>
        </pc:spChg>
        <pc:spChg chg="mod">
          <ac:chgData name="Carlota Vega" userId="6e44ef0fb0719386" providerId="LiveId" clId="{98F598FC-F394-4566-AE34-2F8FB127566C}" dt="2023-04-20T08:36:05.263" v="855" actId="1076"/>
          <ac:spMkLst>
            <pc:docMk/>
            <pc:sldMk cId="2463842289" sldId="256"/>
            <ac:spMk id="61" creationId="{921CF5A3-D44B-5FEB-8BDF-58B8ECBDE5C9}"/>
          </ac:spMkLst>
        </pc:spChg>
        <pc:spChg chg="mod">
          <ac:chgData name="Carlota Vega" userId="6e44ef0fb0719386" providerId="LiveId" clId="{98F598FC-F394-4566-AE34-2F8FB127566C}" dt="2023-04-20T08:36:05.263" v="855" actId="1076"/>
          <ac:spMkLst>
            <pc:docMk/>
            <pc:sldMk cId="2463842289" sldId="256"/>
            <ac:spMk id="1024" creationId="{FC099007-0E85-EB1D-94D4-393D0836DA64}"/>
          </ac:spMkLst>
        </pc:spChg>
        <pc:spChg chg="mod">
          <ac:chgData name="Carlota Vega" userId="6e44ef0fb0719386" providerId="LiveId" clId="{98F598FC-F394-4566-AE34-2F8FB127566C}" dt="2023-04-20T08:36:05.263" v="855" actId="1076"/>
          <ac:spMkLst>
            <pc:docMk/>
            <pc:sldMk cId="2463842289" sldId="256"/>
            <ac:spMk id="1028" creationId="{12387013-FAA9-1EA8-B79D-0783FBECDB31}"/>
          </ac:spMkLst>
        </pc:spChg>
        <pc:picChg chg="add mod">
          <ac:chgData name="Carlota Vega" userId="6e44ef0fb0719386" providerId="LiveId" clId="{98F598FC-F394-4566-AE34-2F8FB127566C}" dt="2023-04-20T08:39:27.062" v="879" actId="1076"/>
          <ac:picMkLst>
            <pc:docMk/>
            <pc:sldMk cId="2463842289" sldId="256"/>
            <ac:picMk id="9" creationId="{58C23F6B-64A2-FAB1-0886-1F4035AA0B3D}"/>
          </ac:picMkLst>
        </pc:picChg>
        <pc:picChg chg="add mod">
          <ac:chgData name="Carlota Vega" userId="6e44ef0fb0719386" providerId="LiveId" clId="{98F598FC-F394-4566-AE34-2F8FB127566C}" dt="2023-04-20T08:39:13.378" v="878" actId="1076"/>
          <ac:picMkLst>
            <pc:docMk/>
            <pc:sldMk cId="2463842289" sldId="256"/>
            <ac:picMk id="13" creationId="{9BAC060F-15D2-990A-6772-AF85432E5045}"/>
          </ac:picMkLst>
        </pc:picChg>
        <pc:picChg chg="add mod">
          <ac:chgData name="Carlota Vega" userId="6e44ef0fb0719386" providerId="LiveId" clId="{98F598FC-F394-4566-AE34-2F8FB127566C}" dt="2023-04-20T08:37:01.263" v="864" actId="1076"/>
          <ac:picMkLst>
            <pc:docMk/>
            <pc:sldMk cId="2463842289" sldId="256"/>
            <ac:picMk id="16" creationId="{977FE004-A598-8308-6395-AC1F08547743}"/>
          </ac:picMkLst>
        </pc:picChg>
        <pc:picChg chg="mod">
          <ac:chgData name="Carlota Vega" userId="6e44ef0fb0719386" providerId="LiveId" clId="{98F598FC-F394-4566-AE34-2F8FB127566C}" dt="2023-04-20T08:23:13.767" v="673" actId="1076"/>
          <ac:picMkLst>
            <pc:docMk/>
            <pc:sldMk cId="2463842289" sldId="256"/>
            <ac:picMk id="23" creationId="{95065A10-DA93-3C89-7835-F2140B8E5EF7}"/>
          </ac:picMkLst>
        </pc:picChg>
        <pc:picChg chg="mod">
          <ac:chgData name="Carlota Vega" userId="6e44ef0fb0719386" providerId="LiveId" clId="{98F598FC-F394-4566-AE34-2F8FB127566C}" dt="2023-04-20T08:23:12.077" v="672" actId="1076"/>
          <ac:picMkLst>
            <pc:docMk/>
            <pc:sldMk cId="2463842289" sldId="256"/>
            <ac:picMk id="26" creationId="{02931B04-8189-198A-B694-B3B690ABBB79}"/>
          </ac:picMkLst>
        </pc:picChg>
        <pc:picChg chg="mod">
          <ac:chgData name="Carlota Vega" userId="6e44ef0fb0719386" providerId="LiveId" clId="{98F598FC-F394-4566-AE34-2F8FB127566C}" dt="2023-04-20T08:33:17.344" v="831" actId="1076"/>
          <ac:picMkLst>
            <pc:docMk/>
            <pc:sldMk cId="2463842289" sldId="256"/>
            <ac:picMk id="30" creationId="{ED5AB37C-94FE-44F2-E60C-BE73AB9B797B}"/>
          </ac:picMkLst>
        </pc:picChg>
        <pc:picChg chg="del">
          <ac:chgData name="Carlota Vega" userId="6e44ef0fb0719386" providerId="LiveId" clId="{98F598FC-F394-4566-AE34-2F8FB127566C}" dt="2023-04-20T08:22:25.293" v="627" actId="478"/>
          <ac:picMkLst>
            <pc:docMk/>
            <pc:sldMk cId="2463842289" sldId="256"/>
            <ac:picMk id="41" creationId="{CE14E74C-3FE7-935F-C07A-3725AB4EEB3A}"/>
          </ac:picMkLst>
        </pc:picChg>
        <pc:picChg chg="mod">
          <ac:chgData name="Carlota Vega" userId="6e44ef0fb0719386" providerId="LiveId" clId="{98F598FC-F394-4566-AE34-2F8FB127566C}" dt="2023-04-20T08:36:08.229" v="856" actId="14100"/>
          <ac:picMkLst>
            <pc:docMk/>
            <pc:sldMk cId="2463842289" sldId="256"/>
            <ac:picMk id="44" creationId="{FC0BC2D8-FA19-5C0E-419F-1CCBA36F7358}"/>
          </ac:picMkLst>
        </pc:picChg>
        <pc:picChg chg="mod">
          <ac:chgData name="Carlota Vega" userId="6e44ef0fb0719386" providerId="LiveId" clId="{98F598FC-F394-4566-AE34-2F8FB127566C}" dt="2023-04-20T08:34:00.127" v="837" actId="1076"/>
          <ac:picMkLst>
            <pc:docMk/>
            <pc:sldMk cId="2463842289" sldId="256"/>
            <ac:picMk id="52" creationId="{1A8CD0CD-F1EA-25F8-3C91-5EA3F86D0A46}"/>
          </ac:picMkLst>
        </pc:picChg>
        <pc:picChg chg="mod">
          <ac:chgData name="Carlota Vega" userId="6e44ef0fb0719386" providerId="LiveId" clId="{98F598FC-F394-4566-AE34-2F8FB127566C}" dt="2023-04-20T08:34:14.395" v="838" actId="1076"/>
          <ac:picMkLst>
            <pc:docMk/>
            <pc:sldMk cId="2463842289" sldId="256"/>
            <ac:picMk id="58" creationId="{3CC22DDE-872C-8CB9-26CF-C55CA1161368}"/>
          </ac:picMkLst>
        </pc:picChg>
        <pc:picChg chg="mod">
          <ac:chgData name="Carlota Vega" userId="6e44ef0fb0719386" providerId="LiveId" clId="{98F598FC-F394-4566-AE34-2F8FB127566C}" dt="2023-04-20T08:36:05.263" v="855" actId="1076"/>
          <ac:picMkLst>
            <pc:docMk/>
            <pc:sldMk cId="2463842289" sldId="256"/>
            <ac:picMk id="60" creationId="{2D213FBD-A742-6015-B19A-7F42A7C7F5DB}"/>
          </ac:picMkLst>
        </pc:picChg>
        <pc:picChg chg="mod">
          <ac:chgData name="Carlota Vega" userId="6e44ef0fb0719386" providerId="LiveId" clId="{98F598FC-F394-4566-AE34-2F8FB127566C}" dt="2023-04-20T08:36:05.263" v="855" actId="1076"/>
          <ac:picMkLst>
            <pc:docMk/>
            <pc:sldMk cId="2463842289" sldId="256"/>
            <ac:picMk id="63" creationId="{43C5E0FF-6782-C455-4224-8C7557CA2CF8}"/>
          </ac:picMkLst>
        </pc:picChg>
        <pc:picChg chg="mod">
          <ac:chgData name="Carlota Vega" userId="6e44ef0fb0719386" providerId="LiveId" clId="{98F598FC-F394-4566-AE34-2F8FB127566C}" dt="2023-04-20T08:36:05.263" v="855" actId="1076"/>
          <ac:picMkLst>
            <pc:docMk/>
            <pc:sldMk cId="2463842289" sldId="256"/>
            <ac:picMk id="1027" creationId="{F2B3BA82-EEBF-6582-5E97-4E71B2C20423}"/>
          </ac:picMkLst>
        </pc:picChg>
        <pc:cxnChg chg="mod">
          <ac:chgData name="Carlota Vega" userId="6e44ef0fb0719386" providerId="LiveId" clId="{98F598FC-F394-4566-AE34-2F8FB127566C}" dt="2023-04-20T08:37:46.380" v="867" actId="1076"/>
          <ac:cxnSpMkLst>
            <pc:docMk/>
            <pc:sldMk cId="2463842289" sldId="256"/>
            <ac:cxnSpMk id="10" creationId="{BD37A04F-9550-D461-5012-30EBC76D0C58}"/>
          </ac:cxnSpMkLst>
        </pc:cxnChg>
        <pc:cxnChg chg="mod">
          <ac:chgData name="Carlota Vega" userId="6e44ef0fb0719386" providerId="LiveId" clId="{98F598FC-F394-4566-AE34-2F8FB127566C}" dt="2023-04-20T08:23:08.409" v="671" actId="1076"/>
          <ac:cxnSpMkLst>
            <pc:docMk/>
            <pc:sldMk cId="2463842289" sldId="256"/>
            <ac:cxnSpMk id="18" creationId="{CA5ECFFC-2CDD-9039-5ADC-C8F0B5E3733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14/08/2023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17880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14/08/2023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316691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14/08/2023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54274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14/08/2023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238530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75498D-E25F-474A-BA81-43C72FCD9E25}" type="datetimeFigureOut">
              <a:rPr lang="es-ES" smtClean="0"/>
              <a:t>14/08/2023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133965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A75498D-E25F-474A-BA81-43C72FCD9E25}" type="datetimeFigureOut">
              <a:rPr lang="es-ES" smtClean="0"/>
              <a:t>14/08/2023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23390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A75498D-E25F-474A-BA81-43C72FCD9E25}" type="datetimeFigureOut">
              <a:rPr lang="es-ES" smtClean="0"/>
              <a:t>14/08/2023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419184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A75498D-E25F-474A-BA81-43C72FCD9E25}" type="datetimeFigureOut">
              <a:rPr lang="es-ES" smtClean="0"/>
              <a:t>14/08/2023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161600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5498D-E25F-474A-BA81-43C72FCD9E25}" type="datetimeFigureOut">
              <a:rPr lang="es-ES" smtClean="0"/>
              <a:t>14/08/2023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423147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A75498D-E25F-474A-BA81-43C72FCD9E25}" type="datetimeFigureOut">
              <a:rPr lang="es-ES" smtClean="0"/>
              <a:t>14/08/2023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54468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A75498D-E25F-474A-BA81-43C72FCD9E25}" type="datetimeFigureOut">
              <a:rPr lang="es-ES" smtClean="0"/>
              <a:t>14/08/2023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218348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A75498D-E25F-474A-BA81-43C72FCD9E25}" type="datetimeFigureOut">
              <a:rPr lang="es-ES" smtClean="0"/>
              <a:t>14/08/2023</a:t>
            </a:fld>
            <a:endParaRPr lang="es-E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5D56DB9-F678-481F-9F3A-AEBE110232EC}" type="slidenum">
              <a:rPr lang="es-ES" smtClean="0"/>
              <a:t>‹Nº›</a:t>
            </a:fld>
            <a:endParaRPr lang="es-ES"/>
          </a:p>
        </p:txBody>
      </p:sp>
    </p:spTree>
    <p:extLst>
      <p:ext uri="{BB962C8B-B14F-4D97-AF65-F5344CB8AC3E}">
        <p14:creationId xmlns:p14="http://schemas.microsoft.com/office/powerpoint/2010/main" val="240693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n 43">
            <a:extLst>
              <a:ext uri="{FF2B5EF4-FFF2-40B4-BE49-F238E27FC236}">
                <a16:creationId xmlns:a16="http://schemas.microsoft.com/office/drawing/2014/main" id="{FC0BC2D8-FA19-5C0E-419F-1CCBA36F7358}"/>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53722"/>
          <a:stretch/>
        </p:blipFill>
        <p:spPr>
          <a:xfrm flipH="1">
            <a:off x="0" y="10594377"/>
            <a:ext cx="6858000" cy="1597623"/>
          </a:xfrm>
          <a:prstGeom prst="rect">
            <a:avLst/>
          </a:prstGeom>
        </p:spPr>
      </p:pic>
      <p:cxnSp>
        <p:nvCxnSpPr>
          <p:cNvPr id="10" name="Conector recto 9">
            <a:extLst>
              <a:ext uri="{FF2B5EF4-FFF2-40B4-BE49-F238E27FC236}">
                <a16:creationId xmlns:a16="http://schemas.microsoft.com/office/drawing/2014/main" id="{BD37A04F-9550-D461-5012-30EBC76D0C58}"/>
              </a:ext>
            </a:extLst>
          </p:cNvPr>
          <p:cNvCxnSpPr>
            <a:cxnSpLocks/>
          </p:cNvCxnSpPr>
          <p:nvPr/>
        </p:nvCxnSpPr>
        <p:spPr>
          <a:xfrm>
            <a:off x="748787" y="915968"/>
            <a:ext cx="0" cy="391886"/>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0" name="Gráfico 29" descr="Marca de verificación">
            <a:extLst>
              <a:ext uri="{FF2B5EF4-FFF2-40B4-BE49-F238E27FC236}">
                <a16:creationId xmlns:a16="http://schemas.microsoft.com/office/drawing/2014/main" id="{ED5AB37C-94FE-44F2-E60C-BE73AB9B7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83754" y="4866358"/>
            <a:ext cx="209353" cy="209353"/>
          </a:xfrm>
          <a:prstGeom prst="rect">
            <a:avLst/>
          </a:prstGeom>
        </p:spPr>
      </p:pic>
      <p:sp>
        <p:nvSpPr>
          <p:cNvPr id="33" name="CuadroTexto 32">
            <a:extLst>
              <a:ext uri="{FF2B5EF4-FFF2-40B4-BE49-F238E27FC236}">
                <a16:creationId xmlns:a16="http://schemas.microsoft.com/office/drawing/2014/main" id="{8DAAB75F-AEEA-6E5C-9B8E-3A04E9D7A14B}"/>
              </a:ext>
            </a:extLst>
          </p:cNvPr>
          <p:cNvSpPr txBox="1"/>
          <p:nvPr/>
        </p:nvSpPr>
        <p:spPr>
          <a:xfrm>
            <a:off x="614185" y="1521321"/>
            <a:ext cx="2560062" cy="8309967"/>
          </a:xfrm>
          <a:prstGeom prst="rect">
            <a:avLst/>
          </a:prstGeom>
          <a:noFill/>
        </p:spPr>
        <p:txBody>
          <a:bodyPr wrap="square" rtlCol="0">
            <a:spAutoFit/>
          </a:bodyPr>
          <a:lstStyle/>
          <a:p>
            <a:r>
              <a:rPr lang="es-ES" sz="1300" b="1" dirty="0">
                <a:solidFill>
                  <a:srgbClr val="264378"/>
                </a:solidFill>
                <a:latin typeface="Arial" panose="020B0604020202020204" pitchFamily="34" charset="0"/>
                <a:cs typeface="Arial" panose="020B0604020202020204" pitchFamily="34" charset="0"/>
              </a:rPr>
              <a:t>ENGLISH</a:t>
            </a:r>
          </a:p>
          <a:p>
            <a:endParaRPr lang="es-ES" sz="1300" b="1" dirty="0">
              <a:solidFill>
                <a:srgbClr val="264378"/>
              </a:solidFill>
              <a:latin typeface="Arial" panose="020B0604020202020204" pitchFamily="34" charset="0"/>
              <a:cs typeface="Arial" panose="020B0604020202020204" pitchFamily="34" charset="0"/>
            </a:endParaRPr>
          </a:p>
          <a:p>
            <a:pPr algn="l"/>
            <a:r>
              <a:rPr lang="en-US" sz="1300" b="0" i="0" dirty="0">
                <a:solidFill>
                  <a:srgbClr val="374151"/>
                </a:solidFill>
                <a:effectLst/>
                <a:latin typeface="Söhne"/>
              </a:rPr>
              <a:t>You are being asked to participate in a clinical trial that aims to assess the efficacy and safety of a new treatment for your medical condition. Before you decide whether to participate, it is important that you understand what the clinical trial involves, including the potential benefits and risks.</a:t>
            </a:r>
          </a:p>
          <a:p>
            <a:pPr algn="l"/>
            <a:endParaRPr lang="en-US" sz="1300" b="0" i="0" dirty="0">
              <a:solidFill>
                <a:srgbClr val="374151"/>
              </a:solidFill>
              <a:effectLst/>
              <a:latin typeface="Söhne"/>
            </a:endParaRPr>
          </a:p>
          <a:p>
            <a:pPr algn="l"/>
            <a:r>
              <a:rPr lang="en-US" sz="1300" b="0" i="0" dirty="0">
                <a:solidFill>
                  <a:srgbClr val="374151"/>
                </a:solidFill>
                <a:effectLst/>
                <a:latin typeface="Söhne"/>
              </a:rPr>
              <a:t>Study Procedures:</a:t>
            </a:r>
          </a:p>
          <a:p>
            <a:pPr algn="l"/>
            <a:endParaRPr lang="en-US" sz="1300" b="0" i="0" dirty="0">
              <a:solidFill>
                <a:srgbClr val="374151"/>
              </a:solidFill>
              <a:effectLst/>
              <a:latin typeface="Söhne"/>
            </a:endParaRPr>
          </a:p>
          <a:p>
            <a:pPr algn="l"/>
            <a:r>
              <a:rPr lang="en-US" sz="1300" b="0" i="0" dirty="0">
                <a:solidFill>
                  <a:srgbClr val="374151"/>
                </a:solidFill>
                <a:effectLst/>
                <a:latin typeface="Söhne"/>
              </a:rPr>
              <a:t>As a participant in this clinical trial, you will be asked to:</a:t>
            </a:r>
          </a:p>
          <a:p>
            <a:pPr algn="l"/>
            <a:endParaRPr lang="en-US" sz="1300" b="0" i="0" dirty="0">
              <a:solidFill>
                <a:srgbClr val="374151"/>
              </a:solidFill>
              <a:effectLst/>
              <a:latin typeface="Söhne"/>
            </a:endParaRPr>
          </a:p>
          <a:p>
            <a:pPr marL="285750" indent="-285750" algn="l">
              <a:buFont typeface="Arial" panose="020B0604020202020204" pitchFamily="34" charset="0"/>
              <a:buChar char="•"/>
            </a:pPr>
            <a:r>
              <a:rPr lang="en-US" sz="1300" b="0" i="0" dirty="0">
                <a:solidFill>
                  <a:srgbClr val="374151"/>
                </a:solidFill>
                <a:effectLst/>
                <a:latin typeface="Söhne"/>
              </a:rPr>
              <a:t>Provide informed consent to participate in the study</a:t>
            </a:r>
          </a:p>
          <a:p>
            <a:pPr marL="285750" indent="-285750" algn="l">
              <a:buFont typeface="Arial" panose="020B0604020202020204" pitchFamily="34" charset="0"/>
              <a:buChar char="•"/>
            </a:pPr>
            <a:r>
              <a:rPr lang="en-US" sz="1300" b="0" i="0" dirty="0">
                <a:solidFill>
                  <a:srgbClr val="374151"/>
                </a:solidFill>
                <a:effectLst/>
                <a:latin typeface="Söhne"/>
              </a:rPr>
              <a:t>Complete screening procedures to determine eligibility</a:t>
            </a:r>
          </a:p>
          <a:p>
            <a:pPr marL="285750" indent="-285750" algn="l">
              <a:buFont typeface="Arial" panose="020B0604020202020204" pitchFamily="34" charset="0"/>
              <a:buChar char="•"/>
            </a:pPr>
            <a:r>
              <a:rPr lang="en-US" sz="1300" b="0" i="0" dirty="0">
                <a:solidFill>
                  <a:srgbClr val="374151"/>
                </a:solidFill>
                <a:effectLst/>
                <a:latin typeface="Söhne"/>
              </a:rPr>
              <a:t>Attend regular study visits to receive treatment and undergo study assessments</a:t>
            </a:r>
          </a:p>
          <a:p>
            <a:pPr marL="285750" indent="-285750" algn="l">
              <a:buFont typeface="Arial" panose="020B0604020202020204" pitchFamily="34" charset="0"/>
              <a:buChar char="•"/>
            </a:pPr>
            <a:r>
              <a:rPr lang="en-US" sz="1300" b="0" i="0" dirty="0">
                <a:solidFill>
                  <a:srgbClr val="374151"/>
                </a:solidFill>
                <a:effectLst/>
                <a:latin typeface="Söhne"/>
              </a:rPr>
              <a:t>Provide blood and other samples for laboratory analysis</a:t>
            </a:r>
          </a:p>
          <a:p>
            <a:pPr marL="285750" indent="-285750" algn="l">
              <a:buFont typeface="Arial" panose="020B0604020202020204" pitchFamily="34" charset="0"/>
              <a:buChar char="•"/>
            </a:pPr>
            <a:r>
              <a:rPr lang="en-US" sz="1300" b="0" i="0" dirty="0">
                <a:solidFill>
                  <a:srgbClr val="374151"/>
                </a:solidFill>
                <a:effectLst/>
                <a:latin typeface="Söhne"/>
              </a:rPr>
              <a:t>Complete questionnaires and surveys related to your medical condition and treatment</a:t>
            </a:r>
          </a:p>
          <a:p>
            <a:pPr marL="285750" indent="-285750" algn="l">
              <a:buFont typeface="Arial" panose="020B0604020202020204" pitchFamily="34" charset="0"/>
              <a:buChar char="•"/>
            </a:pPr>
            <a:r>
              <a:rPr lang="en-US" sz="1300" b="0" i="0" dirty="0">
                <a:solidFill>
                  <a:srgbClr val="374151"/>
                </a:solidFill>
                <a:effectLst/>
                <a:latin typeface="Söhne"/>
              </a:rPr>
              <a:t>Adhere to study requirements, including medication dosing and follow-up visits</a:t>
            </a:r>
          </a:p>
          <a:p>
            <a:pPr algn="l"/>
            <a:endParaRPr lang="en-US" sz="1300" b="0" i="0" dirty="0">
              <a:solidFill>
                <a:srgbClr val="374151"/>
              </a:solidFill>
              <a:effectLst/>
              <a:latin typeface="Söhne"/>
            </a:endParaRPr>
          </a:p>
          <a:p>
            <a:pPr algn="l"/>
            <a:r>
              <a:rPr lang="en-US" sz="1300" b="0" i="0" dirty="0">
                <a:solidFill>
                  <a:srgbClr val="374151"/>
                </a:solidFill>
                <a:effectLst/>
                <a:latin typeface="Söhne"/>
              </a:rPr>
              <a:t>While there are potential risks associated with participation, there may also be potential benefits. These may include:</a:t>
            </a:r>
            <a:endParaRPr lang="en-US" sz="1400" b="0" i="0" dirty="0">
              <a:solidFill>
                <a:srgbClr val="374151"/>
              </a:solidFill>
              <a:effectLst/>
              <a:latin typeface="Söhne"/>
            </a:endParaRPr>
          </a:p>
        </p:txBody>
      </p:sp>
      <p:sp>
        <p:nvSpPr>
          <p:cNvPr id="35" name="CuadroTexto 34">
            <a:extLst>
              <a:ext uri="{FF2B5EF4-FFF2-40B4-BE49-F238E27FC236}">
                <a16:creationId xmlns:a16="http://schemas.microsoft.com/office/drawing/2014/main" id="{E212033D-C1CB-7A2B-1E96-B13825E25272}"/>
              </a:ext>
            </a:extLst>
          </p:cNvPr>
          <p:cNvSpPr txBox="1"/>
          <p:nvPr/>
        </p:nvSpPr>
        <p:spPr>
          <a:xfrm>
            <a:off x="3585767" y="1516582"/>
            <a:ext cx="2664795" cy="9094797"/>
          </a:xfrm>
          <a:prstGeom prst="rect">
            <a:avLst/>
          </a:prstGeom>
          <a:noFill/>
        </p:spPr>
        <p:txBody>
          <a:bodyPr wrap="square" rtlCol="0">
            <a:spAutoFit/>
          </a:bodyPr>
          <a:lstStyle/>
          <a:p>
            <a:r>
              <a:rPr lang="es-ES" sz="1300" b="1" dirty="0" err="1">
                <a:solidFill>
                  <a:srgbClr val="264378"/>
                </a:solidFill>
                <a:latin typeface="Arial" panose="020B0604020202020204" pitchFamily="34" charset="0"/>
                <a:cs typeface="Arial" panose="020B0604020202020204" pitchFamily="34" charset="0"/>
              </a:rPr>
              <a:t>SPANISH</a:t>
            </a:r>
            <a:endParaRPr lang="es-ES" sz="1300" b="1" dirty="0">
              <a:solidFill>
                <a:srgbClr val="264378"/>
              </a:solidFill>
              <a:latin typeface="Arial" panose="020B0604020202020204" pitchFamily="34" charset="0"/>
              <a:cs typeface="Arial" panose="020B0604020202020204" pitchFamily="34" charset="0"/>
            </a:endParaRPr>
          </a:p>
          <a:p>
            <a:endParaRPr lang="es-ES" sz="1300" dirty="0">
              <a:solidFill>
                <a:srgbClr val="000000"/>
              </a:solidFill>
              <a:latin typeface="Arial" panose="020B0604020202020204" pitchFamily="34" charset="0"/>
              <a:cs typeface="Arial" panose="020B0604020202020204" pitchFamily="34" charset="0"/>
            </a:endParaRPr>
          </a:p>
          <a:p>
            <a:r>
              <a:rPr lang="es-ES" sz="1300" dirty="0">
                <a:solidFill>
                  <a:srgbClr val="374151"/>
                </a:solidFill>
                <a:latin typeface="Söhne"/>
              </a:rPr>
              <a:t>Le invitamos a participar en un ensayo clínico cuyo objetivo es evaluar la eficacia y seguridad de un nuevo tratamiento para la enfermedad que padece. Antes de decidir si desea participar o no, es importante que entienda en qué consiste el ensayo clínico, incluidos los posibles beneficios y riesgos.</a:t>
            </a:r>
          </a:p>
          <a:p>
            <a:endParaRPr lang="es-ES" sz="1300" dirty="0">
              <a:solidFill>
                <a:srgbClr val="374151"/>
              </a:solidFill>
              <a:latin typeface="Söhne"/>
            </a:endParaRPr>
          </a:p>
          <a:p>
            <a:r>
              <a:rPr lang="es-ES" sz="1300" dirty="0">
                <a:solidFill>
                  <a:srgbClr val="374151"/>
                </a:solidFill>
                <a:latin typeface="Söhne"/>
              </a:rPr>
              <a:t>Procedimientos del estudio:</a:t>
            </a:r>
          </a:p>
          <a:p>
            <a:endParaRPr lang="es-ES" sz="1300" dirty="0">
              <a:solidFill>
                <a:srgbClr val="374151"/>
              </a:solidFill>
              <a:latin typeface="Söhne"/>
            </a:endParaRPr>
          </a:p>
          <a:p>
            <a:r>
              <a:rPr lang="es-ES" sz="1300" dirty="0">
                <a:solidFill>
                  <a:srgbClr val="374151"/>
                </a:solidFill>
                <a:latin typeface="Söhne"/>
              </a:rPr>
              <a:t>Al formar parte de este ensayo clínico, le pediremos:</a:t>
            </a:r>
          </a:p>
          <a:p>
            <a:endParaRPr lang="es-ES" sz="1300" dirty="0">
              <a:solidFill>
                <a:srgbClr val="374151"/>
              </a:solidFill>
              <a:latin typeface="Söhne"/>
            </a:endParaRPr>
          </a:p>
          <a:p>
            <a:pPr marL="285750" indent="-285750">
              <a:buFont typeface="Arial" panose="020B0604020202020204" pitchFamily="34" charset="0"/>
              <a:buChar char="•"/>
            </a:pPr>
            <a:r>
              <a:rPr lang="es-ES" sz="1300" dirty="0">
                <a:solidFill>
                  <a:srgbClr val="374151"/>
                </a:solidFill>
                <a:latin typeface="Söhne"/>
              </a:rPr>
              <a:t>Otorgar su consentimiento informado para participar en el estudio.</a:t>
            </a:r>
          </a:p>
          <a:p>
            <a:pPr marL="285750" indent="-285750">
              <a:buFont typeface="Arial" panose="020B0604020202020204" pitchFamily="34" charset="0"/>
              <a:buChar char="•"/>
            </a:pPr>
            <a:r>
              <a:rPr lang="es-ES" sz="1300" dirty="0">
                <a:solidFill>
                  <a:srgbClr val="374151"/>
                </a:solidFill>
                <a:latin typeface="Söhne"/>
              </a:rPr>
              <a:t>Completar los procedimientos de selección para determinar si cumple con los criterios para participar.</a:t>
            </a:r>
          </a:p>
          <a:p>
            <a:pPr marL="285750" indent="-285750">
              <a:buFont typeface="Arial" panose="020B0604020202020204" pitchFamily="34" charset="0"/>
              <a:buChar char="•"/>
            </a:pPr>
            <a:r>
              <a:rPr lang="es-ES" sz="1300" dirty="0">
                <a:solidFill>
                  <a:srgbClr val="374151"/>
                </a:solidFill>
                <a:latin typeface="Söhne"/>
              </a:rPr>
              <a:t>Asistir a las visitas periódicas del estudio para recibir el tratamiento y para que le realicen las evaluaciones del estudio.</a:t>
            </a:r>
          </a:p>
          <a:p>
            <a:pPr marL="285750" indent="-285750">
              <a:buFont typeface="Arial" panose="020B0604020202020204" pitchFamily="34" charset="0"/>
              <a:buChar char="•"/>
            </a:pPr>
            <a:r>
              <a:rPr lang="es-ES" sz="1300" dirty="0">
                <a:solidFill>
                  <a:srgbClr val="374151"/>
                </a:solidFill>
                <a:latin typeface="Söhne"/>
              </a:rPr>
              <a:t>Proporcionar muestras de sangre y de otro tipo para realizar análisis clínicos.</a:t>
            </a:r>
          </a:p>
          <a:p>
            <a:pPr marL="285750" indent="-285750">
              <a:buFont typeface="Arial" panose="020B0604020202020204" pitchFamily="34" charset="0"/>
              <a:buChar char="•"/>
            </a:pPr>
            <a:r>
              <a:rPr lang="es-ES" sz="1300" dirty="0">
                <a:solidFill>
                  <a:srgbClr val="374151"/>
                </a:solidFill>
                <a:latin typeface="Söhne"/>
              </a:rPr>
              <a:t>Responder a encuestas y cuestionarios relacionados con su enfermedad y el tratamiento.</a:t>
            </a:r>
          </a:p>
          <a:p>
            <a:pPr marL="285750" indent="-285750">
              <a:buFont typeface="Arial" panose="020B0604020202020204" pitchFamily="34" charset="0"/>
              <a:buChar char="•"/>
            </a:pPr>
            <a:r>
              <a:rPr lang="es-ES" sz="1300" dirty="0">
                <a:solidFill>
                  <a:srgbClr val="374151"/>
                </a:solidFill>
                <a:latin typeface="Söhne"/>
              </a:rPr>
              <a:t>Cumplir con los requisitos del estudio, incluida la pauta posológica del medicamento y las visitas de seguimiento.</a:t>
            </a:r>
          </a:p>
          <a:p>
            <a:endParaRPr lang="es-ES" sz="1300" dirty="0">
              <a:solidFill>
                <a:srgbClr val="374151"/>
              </a:solidFill>
              <a:latin typeface="Söhne"/>
            </a:endParaRPr>
          </a:p>
          <a:p>
            <a:r>
              <a:rPr lang="es-ES" sz="1300" dirty="0">
                <a:solidFill>
                  <a:srgbClr val="374151"/>
                </a:solidFill>
                <a:latin typeface="Söhne"/>
              </a:rPr>
              <a:t>Si bien existen riesgos que se asocian a la participación en el estudio, este también podría reportarle beneficios. Algunos de ellos son:</a:t>
            </a:r>
          </a:p>
        </p:txBody>
      </p:sp>
      <p:pic>
        <p:nvPicPr>
          <p:cNvPr id="60" name="Gráfico 59" descr="Correo electrónico">
            <a:extLst>
              <a:ext uri="{FF2B5EF4-FFF2-40B4-BE49-F238E27FC236}">
                <a16:creationId xmlns:a16="http://schemas.microsoft.com/office/drawing/2014/main" id="{2D213FBD-A742-6015-B19A-7F42A7C7F5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8146" y="11323974"/>
            <a:ext cx="241282" cy="200591"/>
          </a:xfrm>
          <a:prstGeom prst="rect">
            <a:avLst/>
          </a:prstGeom>
        </p:spPr>
      </p:pic>
      <p:sp>
        <p:nvSpPr>
          <p:cNvPr id="61" name="CuadroTexto 60">
            <a:extLst>
              <a:ext uri="{FF2B5EF4-FFF2-40B4-BE49-F238E27FC236}">
                <a16:creationId xmlns:a16="http://schemas.microsoft.com/office/drawing/2014/main" id="{921CF5A3-D44B-5FEB-8BDF-58B8ECBDE5C9}"/>
              </a:ext>
            </a:extLst>
          </p:cNvPr>
          <p:cNvSpPr txBox="1"/>
          <p:nvPr/>
        </p:nvSpPr>
        <p:spPr>
          <a:xfrm>
            <a:off x="952521" y="11270382"/>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talariatraducciones@gmail.com</a:t>
            </a:r>
          </a:p>
        </p:txBody>
      </p:sp>
      <p:pic>
        <p:nvPicPr>
          <p:cNvPr id="1027" name="Gráfico 1026" descr="Auricular">
            <a:extLst>
              <a:ext uri="{FF2B5EF4-FFF2-40B4-BE49-F238E27FC236}">
                <a16:creationId xmlns:a16="http://schemas.microsoft.com/office/drawing/2014/main" id="{F2B3BA82-EEBF-6582-5E97-4E71B2C204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246" y="11677201"/>
            <a:ext cx="181081" cy="181081"/>
          </a:xfrm>
          <a:prstGeom prst="rect">
            <a:avLst/>
          </a:prstGeom>
        </p:spPr>
      </p:pic>
      <p:sp>
        <p:nvSpPr>
          <p:cNvPr id="1028" name="CuadroTexto 1027">
            <a:extLst>
              <a:ext uri="{FF2B5EF4-FFF2-40B4-BE49-F238E27FC236}">
                <a16:creationId xmlns:a16="http://schemas.microsoft.com/office/drawing/2014/main" id="{12387013-FAA9-1EA8-B79D-0783FBECDB31}"/>
              </a:ext>
            </a:extLst>
          </p:cNvPr>
          <p:cNvSpPr txBox="1"/>
          <p:nvPr/>
        </p:nvSpPr>
        <p:spPr>
          <a:xfrm>
            <a:off x="952521" y="11593070"/>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(+34) 674 825 419</a:t>
            </a:r>
          </a:p>
        </p:txBody>
      </p:sp>
      <p:sp>
        <p:nvSpPr>
          <p:cNvPr id="12" name="CuadroTexto 11">
            <a:extLst>
              <a:ext uri="{FF2B5EF4-FFF2-40B4-BE49-F238E27FC236}">
                <a16:creationId xmlns:a16="http://schemas.microsoft.com/office/drawing/2014/main" id="{19BA66B5-3E33-285A-A344-51C1764975EF}"/>
              </a:ext>
            </a:extLst>
          </p:cNvPr>
          <p:cNvSpPr txBox="1"/>
          <p:nvPr/>
        </p:nvSpPr>
        <p:spPr>
          <a:xfrm>
            <a:off x="753974" y="823401"/>
            <a:ext cx="4161126" cy="538609"/>
          </a:xfrm>
          <a:prstGeom prst="rect">
            <a:avLst/>
          </a:prstGeom>
          <a:noFill/>
        </p:spPr>
        <p:txBody>
          <a:bodyPr wrap="square" rtlCol="0">
            <a:spAutoFit/>
          </a:bodyPr>
          <a:lstStyle/>
          <a:p>
            <a:r>
              <a:rPr lang="es-ES" sz="1600" b="1" i="0" dirty="0" err="1">
                <a:solidFill>
                  <a:srgbClr val="264378"/>
                </a:solidFill>
                <a:effectLst/>
                <a:latin typeface="Arial" panose="020B0604020202020204" pitchFamily="34" charset="0"/>
                <a:cs typeface="Arial" panose="020B0604020202020204" pitchFamily="34" charset="0"/>
              </a:rPr>
              <a:t>TRANSLATION</a:t>
            </a:r>
            <a:r>
              <a:rPr lang="es-ES" sz="1600" b="1" i="0" dirty="0">
                <a:solidFill>
                  <a:srgbClr val="264378"/>
                </a:solidFill>
                <a:effectLst/>
                <a:latin typeface="Arial" panose="020B0604020202020204" pitchFamily="34" charset="0"/>
                <a:cs typeface="Arial" panose="020B0604020202020204" pitchFamily="34" charset="0"/>
              </a:rPr>
              <a:t> </a:t>
            </a:r>
            <a:r>
              <a:rPr lang="es-ES" sz="1600" b="1" i="0" dirty="0" err="1">
                <a:solidFill>
                  <a:srgbClr val="264378"/>
                </a:solidFill>
                <a:effectLst/>
                <a:latin typeface="Arial" panose="020B0604020202020204" pitchFamily="34" charset="0"/>
                <a:cs typeface="Arial" panose="020B0604020202020204" pitchFamily="34" charset="0"/>
              </a:rPr>
              <a:t>SAMPLE</a:t>
            </a:r>
            <a:r>
              <a:rPr lang="es-ES" sz="1600" b="1" dirty="0">
                <a:solidFill>
                  <a:srgbClr val="264378"/>
                </a:solidFill>
                <a:latin typeface="Arial" panose="020B0604020202020204" pitchFamily="34" charset="0"/>
                <a:cs typeface="Arial" panose="020B0604020202020204" pitchFamily="34" charset="0"/>
              </a:rPr>
              <a:t>:</a:t>
            </a:r>
          </a:p>
          <a:p>
            <a:r>
              <a:rPr lang="es-ES" sz="1300" b="0" i="0" dirty="0" err="1">
                <a:solidFill>
                  <a:srgbClr val="264378"/>
                </a:solidFill>
                <a:effectLst/>
                <a:latin typeface="Arial" panose="020B0604020202020204" pitchFamily="34" charset="0"/>
                <a:cs typeface="Arial" panose="020B0604020202020204" pitchFamily="34" charset="0"/>
              </a:rPr>
              <a:t>INFORMED</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CONSENT</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FORM</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IFC</a:t>
            </a:r>
            <a:r>
              <a:rPr lang="es-ES" sz="1300" b="0" i="0" dirty="0">
                <a:solidFill>
                  <a:srgbClr val="264378"/>
                </a:solidFill>
                <a:effectLst/>
                <a:latin typeface="Arial" panose="020B0604020202020204" pitchFamily="34" charset="0"/>
                <a:cs typeface="Arial" panose="020B0604020202020204" pitchFamily="34" charset="0"/>
              </a:rPr>
              <a:t>)</a:t>
            </a:r>
            <a:endParaRPr lang="es-ES" sz="1300" b="0" i="0" dirty="0">
              <a:solidFill>
                <a:srgbClr val="264378"/>
              </a:solidFill>
              <a:effectLst/>
              <a:latin typeface="Open Sans" panose="020B0606030504020204" pitchFamily="34" charset="0"/>
            </a:endParaRPr>
          </a:p>
        </p:txBody>
      </p:sp>
    </p:spTree>
    <p:extLst>
      <p:ext uri="{BB962C8B-B14F-4D97-AF65-F5344CB8AC3E}">
        <p14:creationId xmlns:p14="http://schemas.microsoft.com/office/powerpoint/2010/main" val="246384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n 43">
            <a:extLst>
              <a:ext uri="{FF2B5EF4-FFF2-40B4-BE49-F238E27FC236}">
                <a16:creationId xmlns:a16="http://schemas.microsoft.com/office/drawing/2014/main" id="{FC0BC2D8-FA19-5C0E-419F-1CCBA36F7358}"/>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53722"/>
          <a:stretch/>
        </p:blipFill>
        <p:spPr>
          <a:xfrm flipH="1">
            <a:off x="0" y="10594377"/>
            <a:ext cx="6858000" cy="1597623"/>
          </a:xfrm>
          <a:prstGeom prst="rect">
            <a:avLst/>
          </a:prstGeom>
        </p:spPr>
      </p:pic>
      <p:cxnSp>
        <p:nvCxnSpPr>
          <p:cNvPr id="10" name="Conector recto 9">
            <a:extLst>
              <a:ext uri="{FF2B5EF4-FFF2-40B4-BE49-F238E27FC236}">
                <a16:creationId xmlns:a16="http://schemas.microsoft.com/office/drawing/2014/main" id="{BD37A04F-9550-D461-5012-30EBC76D0C58}"/>
              </a:ext>
            </a:extLst>
          </p:cNvPr>
          <p:cNvCxnSpPr>
            <a:cxnSpLocks/>
          </p:cNvCxnSpPr>
          <p:nvPr/>
        </p:nvCxnSpPr>
        <p:spPr>
          <a:xfrm>
            <a:off x="748787" y="915968"/>
            <a:ext cx="0" cy="391886"/>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0" name="Gráfico 29" descr="Marca de verificación">
            <a:extLst>
              <a:ext uri="{FF2B5EF4-FFF2-40B4-BE49-F238E27FC236}">
                <a16:creationId xmlns:a16="http://schemas.microsoft.com/office/drawing/2014/main" id="{ED5AB37C-94FE-44F2-E60C-BE73AB9B7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83754" y="4866358"/>
            <a:ext cx="209353" cy="209353"/>
          </a:xfrm>
          <a:prstGeom prst="rect">
            <a:avLst/>
          </a:prstGeom>
        </p:spPr>
      </p:pic>
      <p:sp>
        <p:nvSpPr>
          <p:cNvPr id="33" name="CuadroTexto 32">
            <a:extLst>
              <a:ext uri="{FF2B5EF4-FFF2-40B4-BE49-F238E27FC236}">
                <a16:creationId xmlns:a16="http://schemas.microsoft.com/office/drawing/2014/main" id="{8DAAB75F-AEEA-6E5C-9B8E-3A04E9D7A14B}"/>
              </a:ext>
            </a:extLst>
          </p:cNvPr>
          <p:cNvSpPr txBox="1"/>
          <p:nvPr/>
        </p:nvSpPr>
        <p:spPr>
          <a:xfrm>
            <a:off x="614185" y="1521321"/>
            <a:ext cx="2560062" cy="7509748"/>
          </a:xfrm>
          <a:prstGeom prst="rect">
            <a:avLst/>
          </a:prstGeom>
          <a:noFill/>
        </p:spPr>
        <p:txBody>
          <a:bodyPr wrap="square" rtlCol="0">
            <a:spAutoFit/>
          </a:bodyPr>
          <a:lstStyle/>
          <a:p>
            <a:r>
              <a:rPr lang="es-ES" sz="1300" b="1" dirty="0">
                <a:solidFill>
                  <a:srgbClr val="264378"/>
                </a:solidFill>
                <a:latin typeface="Arial" panose="020B0604020202020204" pitchFamily="34" charset="0"/>
                <a:cs typeface="Arial" panose="020B0604020202020204" pitchFamily="34" charset="0"/>
              </a:rPr>
              <a:t>ENGLISH</a:t>
            </a:r>
          </a:p>
          <a:p>
            <a:endParaRPr lang="en-US" sz="1400" dirty="0">
              <a:solidFill>
                <a:srgbClr val="374151"/>
              </a:solidFill>
              <a:latin typeface="Söhne"/>
            </a:endParaRPr>
          </a:p>
          <a:p>
            <a:pPr marL="285750" indent="-285750">
              <a:buFont typeface="Arial" panose="020B0604020202020204" pitchFamily="34" charset="0"/>
              <a:buChar char="•"/>
            </a:pPr>
            <a:r>
              <a:rPr lang="en-US" sz="1300" b="0" i="0" dirty="0">
                <a:solidFill>
                  <a:srgbClr val="374151"/>
                </a:solidFill>
                <a:effectLst/>
                <a:latin typeface="Söhne"/>
              </a:rPr>
              <a:t>The opportunity to receive a new treatment for your medical condition that may be more effective than currently available treatments</a:t>
            </a:r>
          </a:p>
          <a:p>
            <a:pPr marL="285750" indent="-285750">
              <a:buFont typeface="Arial" panose="020B0604020202020204" pitchFamily="34" charset="0"/>
              <a:buChar char="•"/>
            </a:pPr>
            <a:r>
              <a:rPr lang="en-US" sz="1300" b="0" i="0" dirty="0">
                <a:solidFill>
                  <a:srgbClr val="374151"/>
                </a:solidFill>
                <a:effectLst/>
                <a:latin typeface="Söhne"/>
              </a:rPr>
              <a:t>Close medical monitoring and access to study physicians and staff</a:t>
            </a:r>
          </a:p>
          <a:p>
            <a:pPr marL="285750" indent="-285750">
              <a:buFont typeface="Arial" panose="020B0604020202020204" pitchFamily="34" charset="0"/>
              <a:buChar char="•"/>
            </a:pPr>
            <a:r>
              <a:rPr lang="en-US" sz="1300" b="0" i="0" dirty="0">
                <a:solidFill>
                  <a:srgbClr val="374151"/>
                </a:solidFill>
                <a:effectLst/>
                <a:latin typeface="Söhne"/>
              </a:rPr>
              <a:t>The opportunity to contribute to medical research and potentially help others with your medical condition in the future</a:t>
            </a:r>
          </a:p>
          <a:p>
            <a:endParaRPr lang="en-US" sz="1300" b="0" i="0" dirty="0">
              <a:solidFill>
                <a:srgbClr val="374151"/>
              </a:solidFill>
              <a:effectLst/>
              <a:latin typeface="Söhne"/>
            </a:endParaRPr>
          </a:p>
          <a:p>
            <a:r>
              <a:rPr lang="en-US" sz="1300" b="0" i="0" dirty="0">
                <a:solidFill>
                  <a:srgbClr val="374151"/>
                </a:solidFill>
                <a:effectLst/>
                <a:latin typeface="Söhne"/>
              </a:rPr>
              <a:t>Voluntary Participation:</a:t>
            </a:r>
          </a:p>
          <a:p>
            <a:endParaRPr lang="en-US" sz="1300" b="0" i="0" dirty="0">
              <a:solidFill>
                <a:srgbClr val="374151"/>
              </a:solidFill>
              <a:effectLst/>
              <a:latin typeface="Söhne"/>
            </a:endParaRPr>
          </a:p>
          <a:p>
            <a:r>
              <a:rPr lang="en-US" sz="1300" b="0" i="0" dirty="0">
                <a:solidFill>
                  <a:srgbClr val="374151"/>
                </a:solidFill>
                <a:effectLst/>
                <a:latin typeface="Söhne"/>
              </a:rPr>
              <a:t>Participation in this clinical trial is entirely voluntary. You may choose to withdraw from the study at any time, for any reason, without penalty or impact on your medical care.</a:t>
            </a:r>
          </a:p>
          <a:p>
            <a:endParaRPr lang="en-US" sz="1300" b="0" i="0" dirty="0">
              <a:solidFill>
                <a:srgbClr val="374151"/>
              </a:solidFill>
              <a:effectLst/>
              <a:latin typeface="Söhne"/>
            </a:endParaRPr>
          </a:p>
          <a:p>
            <a:r>
              <a:rPr lang="en-US" sz="1300" b="0" i="0" dirty="0">
                <a:solidFill>
                  <a:srgbClr val="374151"/>
                </a:solidFill>
                <a:effectLst/>
                <a:latin typeface="Söhne"/>
              </a:rPr>
              <a:t>If you have any questions or concerns regarding this clinical trial or your participation in it, please do not hesitate to ask the study team for further information. By signing this informed consent form, you are indicating that you understand the study procedures, potential risks and benefits, and have had the opportunity to ask questions and have them answered to your satisfaction.</a:t>
            </a:r>
          </a:p>
        </p:txBody>
      </p:sp>
      <p:sp>
        <p:nvSpPr>
          <p:cNvPr id="35" name="CuadroTexto 34">
            <a:extLst>
              <a:ext uri="{FF2B5EF4-FFF2-40B4-BE49-F238E27FC236}">
                <a16:creationId xmlns:a16="http://schemas.microsoft.com/office/drawing/2014/main" id="{E212033D-C1CB-7A2B-1E96-B13825E25272}"/>
              </a:ext>
            </a:extLst>
          </p:cNvPr>
          <p:cNvSpPr txBox="1"/>
          <p:nvPr/>
        </p:nvSpPr>
        <p:spPr>
          <a:xfrm>
            <a:off x="3585767" y="1516582"/>
            <a:ext cx="2664795" cy="8494633"/>
          </a:xfrm>
          <a:prstGeom prst="rect">
            <a:avLst/>
          </a:prstGeom>
          <a:noFill/>
        </p:spPr>
        <p:txBody>
          <a:bodyPr wrap="square" rtlCol="0">
            <a:spAutoFit/>
          </a:bodyPr>
          <a:lstStyle/>
          <a:p>
            <a:r>
              <a:rPr lang="es-ES" sz="1300" b="1" dirty="0" err="1">
                <a:solidFill>
                  <a:srgbClr val="264378"/>
                </a:solidFill>
                <a:latin typeface="Arial" panose="020B0604020202020204" pitchFamily="34" charset="0"/>
                <a:cs typeface="Arial" panose="020B0604020202020204" pitchFamily="34" charset="0"/>
              </a:rPr>
              <a:t>SPANISH</a:t>
            </a:r>
            <a:endParaRPr lang="es-ES" sz="1300" b="1" dirty="0">
              <a:solidFill>
                <a:srgbClr val="264378"/>
              </a:solidFill>
              <a:latin typeface="Arial" panose="020B0604020202020204" pitchFamily="34" charset="0"/>
              <a:cs typeface="Arial" panose="020B0604020202020204" pitchFamily="34" charset="0"/>
            </a:endParaRPr>
          </a:p>
          <a:p>
            <a:endParaRPr lang="es-ES" sz="13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1300" dirty="0">
                <a:solidFill>
                  <a:srgbClr val="374151"/>
                </a:solidFill>
                <a:latin typeface="Söhne"/>
              </a:rPr>
              <a:t>La oportunidad de recibir un nuevo tratamiento para tratar la enfermedad que padece, que puede ser más eficaz que los tratamientos disponibles en la actualidad.</a:t>
            </a:r>
          </a:p>
          <a:p>
            <a:pPr marL="285750" indent="-285750">
              <a:buFont typeface="Arial" panose="020B0604020202020204" pitchFamily="34" charset="0"/>
              <a:buChar char="•"/>
            </a:pPr>
            <a:r>
              <a:rPr lang="es-ES" sz="1300" dirty="0">
                <a:solidFill>
                  <a:srgbClr val="374151"/>
                </a:solidFill>
                <a:latin typeface="Söhne"/>
              </a:rPr>
              <a:t>Una supervisión médica rigurosa y acceso a los médicos y al personal del estudio.</a:t>
            </a:r>
          </a:p>
          <a:p>
            <a:pPr marL="285750" indent="-285750">
              <a:buFont typeface="Arial" panose="020B0604020202020204" pitchFamily="34" charset="0"/>
              <a:buChar char="•"/>
            </a:pPr>
            <a:r>
              <a:rPr lang="es-ES" sz="1300" dirty="0">
                <a:solidFill>
                  <a:srgbClr val="374151"/>
                </a:solidFill>
                <a:latin typeface="Söhne"/>
              </a:rPr>
              <a:t>La oportunidad de contribuir a la investigación médica y la posibilidad de ayudar en el futuro a otras personas que también tienen la misma enfermedad.</a:t>
            </a:r>
          </a:p>
          <a:p>
            <a:endParaRPr lang="es-ES" sz="1300" dirty="0">
              <a:solidFill>
                <a:srgbClr val="374151"/>
              </a:solidFill>
              <a:latin typeface="Söhne"/>
            </a:endParaRPr>
          </a:p>
          <a:p>
            <a:r>
              <a:rPr lang="es-ES" sz="1300" dirty="0">
                <a:solidFill>
                  <a:srgbClr val="374151"/>
                </a:solidFill>
                <a:latin typeface="Söhne"/>
              </a:rPr>
              <a:t>Participación voluntaria:</a:t>
            </a:r>
          </a:p>
          <a:p>
            <a:endParaRPr lang="es-ES" sz="1300" dirty="0">
              <a:solidFill>
                <a:srgbClr val="374151"/>
              </a:solidFill>
              <a:latin typeface="Söhne"/>
            </a:endParaRPr>
          </a:p>
          <a:p>
            <a:r>
              <a:rPr lang="es-ES" sz="1300" dirty="0">
                <a:solidFill>
                  <a:srgbClr val="374151"/>
                </a:solidFill>
                <a:latin typeface="Söhne"/>
              </a:rPr>
              <a:t>La participación en este ensayo clínico es plenamente voluntaria. Puede optar por retirarse del estudio en cualquier momento, por cualquier motivo, sin que ello le suponga alguna penalización o repercusión en la atención médica.</a:t>
            </a:r>
          </a:p>
          <a:p>
            <a:endParaRPr lang="es-ES" sz="1300" dirty="0">
              <a:solidFill>
                <a:srgbClr val="374151"/>
              </a:solidFill>
              <a:latin typeface="Söhne"/>
            </a:endParaRPr>
          </a:p>
          <a:p>
            <a:r>
              <a:rPr lang="es-ES" sz="1300" dirty="0">
                <a:solidFill>
                  <a:srgbClr val="374151"/>
                </a:solidFill>
                <a:latin typeface="Söhne"/>
              </a:rPr>
              <a:t>Si tiene alguna pregunta o duda sobre este ensayo clínico o su participación en él, no dude en solicitar más información al equipo del estudio. Al firmar este formulario de consentimiento informado, indica que comprende los procedimientos del estudio, los posibles riesgos y beneficios y que ha tenido la oportunidad de formular preguntas y de recibir las respuestas correspondientes de forma satisfactoria.</a:t>
            </a:r>
          </a:p>
        </p:txBody>
      </p:sp>
      <p:pic>
        <p:nvPicPr>
          <p:cNvPr id="60" name="Gráfico 59" descr="Correo electrónico">
            <a:extLst>
              <a:ext uri="{FF2B5EF4-FFF2-40B4-BE49-F238E27FC236}">
                <a16:creationId xmlns:a16="http://schemas.microsoft.com/office/drawing/2014/main" id="{2D213FBD-A742-6015-B19A-7F42A7C7F5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8145" y="11247379"/>
            <a:ext cx="241282" cy="200591"/>
          </a:xfrm>
          <a:prstGeom prst="rect">
            <a:avLst/>
          </a:prstGeom>
        </p:spPr>
      </p:pic>
      <p:sp>
        <p:nvSpPr>
          <p:cNvPr id="61" name="CuadroTexto 60">
            <a:extLst>
              <a:ext uri="{FF2B5EF4-FFF2-40B4-BE49-F238E27FC236}">
                <a16:creationId xmlns:a16="http://schemas.microsoft.com/office/drawing/2014/main" id="{921CF5A3-D44B-5FEB-8BDF-58B8ECBDE5C9}"/>
              </a:ext>
            </a:extLst>
          </p:cNvPr>
          <p:cNvSpPr txBox="1"/>
          <p:nvPr/>
        </p:nvSpPr>
        <p:spPr>
          <a:xfrm>
            <a:off x="937380" y="11193787"/>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talariatraducciones@gmail.com</a:t>
            </a:r>
          </a:p>
        </p:txBody>
      </p:sp>
      <p:pic>
        <p:nvPicPr>
          <p:cNvPr id="1027" name="Gráfico 1026" descr="Auricular">
            <a:extLst>
              <a:ext uri="{FF2B5EF4-FFF2-40B4-BE49-F238E27FC236}">
                <a16:creationId xmlns:a16="http://schemas.microsoft.com/office/drawing/2014/main" id="{F2B3BA82-EEBF-6582-5E97-4E71B2C204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246" y="11600576"/>
            <a:ext cx="181081" cy="181081"/>
          </a:xfrm>
          <a:prstGeom prst="rect">
            <a:avLst/>
          </a:prstGeom>
        </p:spPr>
      </p:pic>
      <p:sp>
        <p:nvSpPr>
          <p:cNvPr id="1028" name="CuadroTexto 1027">
            <a:extLst>
              <a:ext uri="{FF2B5EF4-FFF2-40B4-BE49-F238E27FC236}">
                <a16:creationId xmlns:a16="http://schemas.microsoft.com/office/drawing/2014/main" id="{12387013-FAA9-1EA8-B79D-0783FBECDB31}"/>
              </a:ext>
            </a:extLst>
          </p:cNvPr>
          <p:cNvSpPr txBox="1"/>
          <p:nvPr/>
        </p:nvSpPr>
        <p:spPr>
          <a:xfrm>
            <a:off x="937380" y="11535734"/>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(+34) 674 825 419</a:t>
            </a:r>
          </a:p>
        </p:txBody>
      </p:sp>
      <p:sp>
        <p:nvSpPr>
          <p:cNvPr id="12" name="CuadroTexto 11">
            <a:extLst>
              <a:ext uri="{FF2B5EF4-FFF2-40B4-BE49-F238E27FC236}">
                <a16:creationId xmlns:a16="http://schemas.microsoft.com/office/drawing/2014/main" id="{19BA66B5-3E33-285A-A344-51C1764975EF}"/>
              </a:ext>
            </a:extLst>
          </p:cNvPr>
          <p:cNvSpPr txBox="1"/>
          <p:nvPr/>
        </p:nvSpPr>
        <p:spPr>
          <a:xfrm>
            <a:off x="753974" y="823401"/>
            <a:ext cx="4161126" cy="538609"/>
          </a:xfrm>
          <a:prstGeom prst="rect">
            <a:avLst/>
          </a:prstGeom>
          <a:noFill/>
        </p:spPr>
        <p:txBody>
          <a:bodyPr wrap="square" rtlCol="0">
            <a:spAutoFit/>
          </a:bodyPr>
          <a:lstStyle/>
          <a:p>
            <a:r>
              <a:rPr lang="es-ES" sz="1600" b="1" i="0" dirty="0" err="1">
                <a:solidFill>
                  <a:srgbClr val="264378"/>
                </a:solidFill>
                <a:effectLst/>
                <a:latin typeface="Arial" panose="020B0604020202020204" pitchFamily="34" charset="0"/>
                <a:cs typeface="Arial" panose="020B0604020202020204" pitchFamily="34" charset="0"/>
              </a:rPr>
              <a:t>TRANSLATION</a:t>
            </a:r>
            <a:r>
              <a:rPr lang="es-ES" sz="1600" b="1" i="0" dirty="0">
                <a:solidFill>
                  <a:srgbClr val="264378"/>
                </a:solidFill>
                <a:effectLst/>
                <a:latin typeface="Arial" panose="020B0604020202020204" pitchFamily="34" charset="0"/>
                <a:cs typeface="Arial" panose="020B0604020202020204" pitchFamily="34" charset="0"/>
              </a:rPr>
              <a:t> </a:t>
            </a:r>
            <a:r>
              <a:rPr lang="es-ES" sz="1600" b="1" i="0" dirty="0" err="1">
                <a:solidFill>
                  <a:srgbClr val="264378"/>
                </a:solidFill>
                <a:effectLst/>
                <a:latin typeface="Arial" panose="020B0604020202020204" pitchFamily="34" charset="0"/>
                <a:cs typeface="Arial" panose="020B0604020202020204" pitchFamily="34" charset="0"/>
              </a:rPr>
              <a:t>SAMPLE</a:t>
            </a:r>
            <a:r>
              <a:rPr lang="es-ES" sz="1600" b="1" dirty="0">
                <a:solidFill>
                  <a:srgbClr val="264378"/>
                </a:solidFill>
                <a:latin typeface="Arial" panose="020B0604020202020204" pitchFamily="34" charset="0"/>
                <a:cs typeface="Arial" panose="020B0604020202020204" pitchFamily="34" charset="0"/>
              </a:rPr>
              <a:t>:</a:t>
            </a:r>
          </a:p>
          <a:p>
            <a:r>
              <a:rPr lang="es-ES" sz="1300" b="0" i="0" dirty="0" err="1">
                <a:solidFill>
                  <a:srgbClr val="264378"/>
                </a:solidFill>
                <a:effectLst/>
                <a:latin typeface="Arial" panose="020B0604020202020204" pitchFamily="34" charset="0"/>
                <a:cs typeface="Arial" panose="020B0604020202020204" pitchFamily="34" charset="0"/>
              </a:rPr>
              <a:t>CLINICAL</a:t>
            </a:r>
            <a:r>
              <a:rPr lang="es-ES" sz="1300" b="0" i="0" dirty="0">
                <a:solidFill>
                  <a:srgbClr val="264378"/>
                </a:solidFill>
                <a:effectLst/>
                <a:latin typeface="Arial" panose="020B0604020202020204" pitchFamily="34" charset="0"/>
                <a:cs typeface="Arial" panose="020B0604020202020204" pitchFamily="34" charset="0"/>
              </a:rPr>
              <a:t> TRIAL </a:t>
            </a:r>
            <a:r>
              <a:rPr lang="es-ES" sz="1300" b="0" i="0" dirty="0" err="1">
                <a:solidFill>
                  <a:srgbClr val="264378"/>
                </a:solidFill>
                <a:effectLst/>
                <a:latin typeface="Arial" panose="020B0604020202020204" pitchFamily="34" charset="0"/>
                <a:cs typeface="Arial" panose="020B0604020202020204" pitchFamily="34" charset="0"/>
              </a:rPr>
              <a:t>PROTOCOL</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SYNOPSIS</a:t>
            </a:r>
            <a:endParaRPr lang="es-ES" sz="1300" b="0" i="0" dirty="0">
              <a:solidFill>
                <a:srgbClr val="264378"/>
              </a:solidFill>
              <a:effectLst/>
              <a:latin typeface="Open Sans" panose="020B0606030504020204" pitchFamily="34" charset="0"/>
            </a:endParaRPr>
          </a:p>
        </p:txBody>
      </p:sp>
    </p:spTree>
    <p:extLst>
      <p:ext uri="{BB962C8B-B14F-4D97-AF65-F5344CB8AC3E}">
        <p14:creationId xmlns:p14="http://schemas.microsoft.com/office/powerpoint/2010/main" val="3339582920"/>
      </p:ext>
    </p:extLst>
  </p:cSld>
  <p:clrMapOvr>
    <a:masterClrMapping/>
  </p:clrMapOvr>
</p:sld>
</file>

<file path=ppt/theme/theme1.xml><?xml version="1.0" encoding="utf-8"?>
<a:theme xmlns:a="http://schemas.openxmlformats.org/drawingml/2006/main" name="Tema de Office 2013 - 2022">
  <a:themeElements>
    <a:clrScheme name="Tema de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249</TotalTime>
  <Words>700</Words>
  <Application>Microsoft Office PowerPoint</Application>
  <PresentationFormat>Panorámica</PresentationFormat>
  <Paragraphs>62</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Open Sans</vt:lpstr>
      <vt:lpstr>Söhne</vt:lpstr>
      <vt:lpstr>Tema de Office 2013 - 2022</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Lionbridge</dc:creator>
  <cp:lastModifiedBy>Translator</cp:lastModifiedBy>
  <cp:revision>11</cp:revision>
  <dcterms:created xsi:type="dcterms:W3CDTF">2023-04-19T07:49:35Z</dcterms:created>
  <dcterms:modified xsi:type="dcterms:W3CDTF">2023-08-14T18:25:14Z</dcterms:modified>
</cp:coreProperties>
</file>